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76" r:id="rId3"/>
    <p:sldId id="262" r:id="rId4"/>
    <p:sldId id="257" r:id="rId5"/>
    <p:sldId id="279" r:id="rId6"/>
    <p:sldId id="277" r:id="rId7"/>
    <p:sldId id="278" r:id="rId8"/>
    <p:sldId id="280" r:id="rId9"/>
    <p:sldId id="265" r:id="rId10"/>
    <p:sldId id="287" r:id="rId11"/>
    <p:sldId id="281" r:id="rId12"/>
    <p:sldId id="282" r:id="rId13"/>
    <p:sldId id="283" r:id="rId14"/>
    <p:sldId id="284" r:id="rId15"/>
    <p:sldId id="285" r:id="rId16"/>
    <p:sldId id="286"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99" d="100"/>
          <a:sy n="99" d="100"/>
        </p:scale>
        <p:origin x="-24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17.12.2014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17.12.2014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17.12.2014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17.12.2014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17.12.2014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17.12.2014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17.12.2014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17.12.2014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User\Desktop\1.jpg"/>
          <p:cNvPicPr>
            <a:picLocks noChangeAspect="1" noChangeArrowheads="1"/>
          </p:cNvPicPr>
          <p:nvPr/>
        </p:nvPicPr>
        <p:blipFill>
          <a:blip r:embed="rId2" cstate="print"/>
          <a:srcRect b="9072"/>
          <a:stretch>
            <a:fillRect/>
          </a:stretch>
        </p:blipFill>
        <p:spPr bwMode="auto">
          <a:xfrm>
            <a:off x="0" y="0"/>
            <a:ext cx="9144000" cy="6858000"/>
          </a:xfrm>
          <a:prstGeom prst="rect">
            <a:avLst/>
          </a:prstGeom>
          <a:noFill/>
        </p:spPr>
      </p:pic>
      <p:sp>
        <p:nvSpPr>
          <p:cNvPr id="6" name="TextBox 5"/>
          <p:cNvSpPr txBox="1"/>
          <p:nvPr/>
        </p:nvSpPr>
        <p:spPr>
          <a:xfrm>
            <a:off x="2857488" y="2214554"/>
            <a:ext cx="6143668" cy="3216265"/>
          </a:xfrm>
          <a:prstGeom prst="rect">
            <a:avLst/>
          </a:prstGeom>
          <a:noFill/>
        </p:spPr>
        <p:txBody>
          <a:bodyPr wrap="square" numCol="1" rtlCol="0">
            <a:spAutoFit/>
          </a:bodyPr>
          <a:lstStyle/>
          <a:p>
            <a:pPr algn="ctr"/>
            <a:r>
              <a:rPr lang="ru-RU" sz="2000" b="1" dirty="0" smtClean="0">
                <a:solidFill>
                  <a:schemeClr val="bg2"/>
                </a:solidFill>
                <a:latin typeface="Times New Roman" pitchFamily="18" charset="0"/>
                <a:cs typeface="Times New Roman" pitchFamily="18" charset="0"/>
              </a:rPr>
              <a:t>Гуров Игорь Владимирович</a:t>
            </a:r>
          </a:p>
          <a:p>
            <a:pPr algn="ctr"/>
            <a:endParaRPr lang="ru-RU" sz="1600" dirty="0" smtClean="0">
              <a:solidFill>
                <a:schemeClr val="bg2"/>
              </a:solidFill>
              <a:latin typeface="Times New Roman" pitchFamily="18" charset="0"/>
              <a:cs typeface="Times New Roman" pitchFamily="18" charset="0"/>
            </a:endParaRPr>
          </a:p>
          <a:p>
            <a:r>
              <a:rPr lang="ru-RU" sz="1100" dirty="0" smtClean="0">
                <a:solidFill>
                  <a:schemeClr val="bg2"/>
                </a:solidFill>
                <a:latin typeface="Times New Roman" pitchFamily="18" charset="0"/>
                <a:cs typeface="Times New Roman" pitchFamily="18" charset="0"/>
              </a:rPr>
              <a:t>Родился в селе </a:t>
            </a:r>
            <a:r>
              <a:rPr lang="ru-RU" sz="1100" dirty="0" err="1" smtClean="0">
                <a:solidFill>
                  <a:schemeClr val="bg2"/>
                </a:solidFill>
                <a:latin typeface="Times New Roman" pitchFamily="18" charset="0"/>
                <a:cs typeface="Times New Roman" pitchFamily="18" charset="0"/>
              </a:rPr>
              <a:t>Новоеловка</a:t>
            </a:r>
            <a:r>
              <a:rPr lang="ru-RU" sz="1100" dirty="0" smtClean="0">
                <a:solidFill>
                  <a:schemeClr val="bg2"/>
                </a:solidFill>
                <a:latin typeface="Times New Roman" pitchFamily="18" charset="0"/>
                <a:cs typeface="Times New Roman" pitchFamily="18" charset="0"/>
              </a:rPr>
              <a:t> Троицкого района Алтайского края. В 1992 году окончил Новосибирское высшее военное командное училище Внутренних войск МВД России. Службу проходил в  должностях командира взвода, заместителя командира группы специального  назначения. Награжден медалью "За отвагу". 6 марта 1996 года в пять часов утра недалеко от площади Минутка в засаду попали  военнослужащие внутренних войск. Завязался бой. На выручку попавшим в окружение прибыли два </a:t>
            </a:r>
            <a:r>
              <a:rPr lang="ru-RU" sz="1100" dirty="0" err="1" smtClean="0">
                <a:solidFill>
                  <a:schemeClr val="bg2"/>
                </a:solidFill>
                <a:latin typeface="Times New Roman" pitchFamily="18" charset="0"/>
                <a:cs typeface="Times New Roman" pitchFamily="18" charset="0"/>
              </a:rPr>
              <a:t>БТРа</a:t>
            </a:r>
            <a:r>
              <a:rPr lang="ru-RU" sz="1100" dirty="0" smtClean="0">
                <a:solidFill>
                  <a:schemeClr val="bg2"/>
                </a:solidFill>
                <a:latin typeface="Times New Roman" pitchFamily="18" charset="0"/>
                <a:cs typeface="Times New Roman" pitchFamily="18" charset="0"/>
              </a:rPr>
              <a:t>, одним из которых командовал старший лейтенант  Игорь Гуров. Росло число раненых, кончались медикаменты. Гуров дважды прорывался на своем </a:t>
            </a:r>
            <a:r>
              <a:rPr lang="ru-RU" sz="1100" dirty="0" err="1" smtClean="0">
                <a:solidFill>
                  <a:schemeClr val="bg2"/>
                </a:solidFill>
                <a:latin typeface="Times New Roman" pitchFamily="18" charset="0"/>
                <a:cs typeface="Times New Roman" pitchFamily="18" charset="0"/>
              </a:rPr>
              <a:t>бэтээре</a:t>
            </a:r>
            <a:r>
              <a:rPr lang="ru-RU" sz="1100" dirty="0" smtClean="0">
                <a:solidFill>
                  <a:schemeClr val="bg2"/>
                </a:solidFill>
                <a:latin typeface="Times New Roman" pitchFamily="18" charset="0"/>
                <a:cs typeface="Times New Roman" pitchFamily="18" charset="0"/>
              </a:rPr>
              <a:t> сквозь кольцо боевиков и вывозил раненых. Когда было принято решение организовать последний, решительный  прорыв из окружения, Гуров находился на первом бронетранспортере, за которым шла  вся колонна. Бандитский выстрел из ручного гранатомета остановить колонну не смог, но унес жизнь офицера.  </a:t>
            </a:r>
            <a:r>
              <a:rPr lang="ru-RU" sz="1100" b="1" dirty="0" smtClean="0">
                <a:solidFill>
                  <a:schemeClr val="bg2"/>
                </a:solidFill>
                <a:latin typeface="Times New Roman" pitchFamily="18" charset="0"/>
                <a:cs typeface="Times New Roman" pitchFamily="18" charset="0"/>
              </a:rPr>
              <a:t>Указом Президента РФ от 18 ноября 1996 года старшему лейтенанту Гурову Игорю Владимировичу присвоено звание Героя Российской Федерации (посмертно).</a:t>
            </a:r>
          </a:p>
          <a:p>
            <a:pPr algn="just"/>
            <a:endParaRPr lang="ru-RU" sz="2000" dirty="0">
              <a:latin typeface="Times New Roman" pitchFamily="18" charset="0"/>
              <a:cs typeface="Times New Roman" pitchFamily="18" charset="0"/>
            </a:endParaRPr>
          </a:p>
        </p:txBody>
      </p:sp>
      <p:pic>
        <p:nvPicPr>
          <p:cNvPr id="3" name="Picture 3" descr="C:\Documents and Settings\Admin\Рабочий стол\Гуров.jpg"/>
          <p:cNvPicPr>
            <a:picLocks noChangeAspect="1" noChangeArrowheads="1"/>
          </p:cNvPicPr>
          <p:nvPr/>
        </p:nvPicPr>
        <p:blipFill>
          <a:blip r:embed="rId3" cstate="print"/>
          <a:srcRect/>
          <a:stretch>
            <a:fillRect/>
          </a:stretch>
        </p:blipFill>
        <p:spPr bwMode="auto">
          <a:xfrm>
            <a:off x="428596" y="2071678"/>
            <a:ext cx="2448000" cy="3412366"/>
          </a:xfrm>
          <a:prstGeom prst="rect">
            <a:avLst/>
          </a:prstGeom>
          <a:noFill/>
        </p:spPr>
      </p:pic>
      <p:pic>
        <p:nvPicPr>
          <p:cNvPr id="9" name="Picture 3" descr="D:\User\Documents\07_шаблончики\символика для газет\1_Звезда Героя РФ_1_1.png"/>
          <p:cNvPicPr>
            <a:picLocks noChangeAspect="1" noChangeArrowheads="1"/>
          </p:cNvPicPr>
          <p:nvPr/>
        </p:nvPicPr>
        <p:blipFill>
          <a:blip r:embed="rId4" cstate="print"/>
          <a:srcRect/>
          <a:stretch>
            <a:fillRect/>
          </a:stretch>
        </p:blipFill>
        <p:spPr bwMode="auto">
          <a:xfrm>
            <a:off x="1928794" y="4714884"/>
            <a:ext cx="984416" cy="185738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3857620" y="500042"/>
            <a:ext cx="4900618" cy="5857916"/>
          </a:xfrm>
        </p:spPr>
        <p:txBody>
          <a:bodyPr>
            <a:noAutofit/>
          </a:bodyPr>
          <a:lstStyle/>
          <a:p>
            <a:pPr algn="ctr">
              <a:buNone/>
            </a:pPr>
            <a:r>
              <a:rPr lang="ru-RU" sz="1400" b="1" dirty="0" smtClean="0">
                <a:solidFill>
                  <a:schemeClr val="bg1"/>
                </a:solidFill>
              </a:rPr>
              <a:t>ГУРОВ Игорь Владимирович</a:t>
            </a:r>
          </a:p>
          <a:p>
            <a:pPr algn="ctr">
              <a:buNone/>
            </a:pPr>
            <a:r>
              <a:rPr lang="ru-RU" sz="1400" b="1" dirty="0" smtClean="0">
                <a:solidFill>
                  <a:schemeClr val="bg1"/>
                </a:solidFill>
              </a:rPr>
              <a:t>старший лейтенант</a:t>
            </a:r>
          </a:p>
          <a:p>
            <a:pPr>
              <a:buNone/>
            </a:pPr>
            <a:r>
              <a:rPr lang="ru-RU" sz="1400" b="1" dirty="0" smtClean="0">
                <a:solidFill>
                  <a:schemeClr val="bg1"/>
                </a:solidFill>
              </a:rPr>
              <a:t>Родился в селе </a:t>
            </a:r>
            <a:r>
              <a:rPr lang="ru-RU" sz="1400" b="1" dirty="0" err="1" smtClean="0">
                <a:solidFill>
                  <a:schemeClr val="bg1"/>
                </a:solidFill>
              </a:rPr>
              <a:t>Новоеловка</a:t>
            </a:r>
            <a:r>
              <a:rPr lang="ru-RU" sz="1400" b="1" dirty="0" smtClean="0">
                <a:solidFill>
                  <a:schemeClr val="bg1"/>
                </a:solidFill>
              </a:rPr>
              <a:t> Троицкого района Алтайского края. В 1992 году окончил Новосибирское высшее военное командное училище МВД России. Службу проходил в должностях командира взвода, заместителя командира группы специального назначения. Награжден медалью "За отвагу".</a:t>
            </a:r>
          </a:p>
          <a:p>
            <a:pPr>
              <a:buNone/>
            </a:pPr>
            <a:r>
              <a:rPr lang="ru-RU" sz="1400" b="1" dirty="0" smtClean="0">
                <a:solidFill>
                  <a:schemeClr val="bg1"/>
                </a:solidFill>
              </a:rPr>
              <a:t>6 марта 1996 года в пять часов утра недалеко от площади Минутка в засаду попали военнослужащие внутренних войск. Завязался бой. На выручку попавшим в окружение прибыли два </a:t>
            </a:r>
            <a:r>
              <a:rPr lang="ru-RU" sz="1400" b="1" dirty="0" err="1" smtClean="0">
                <a:solidFill>
                  <a:schemeClr val="bg1"/>
                </a:solidFill>
              </a:rPr>
              <a:t>БТРа</a:t>
            </a:r>
            <a:r>
              <a:rPr lang="ru-RU" sz="1400" b="1" dirty="0" smtClean="0">
                <a:solidFill>
                  <a:schemeClr val="bg1"/>
                </a:solidFill>
              </a:rPr>
              <a:t>, одним из которых командовал старший лейтенант Игорь Гуров. Росло число раненых, кончались медикаменты. Гуров дважды прорывался на своем </a:t>
            </a:r>
            <a:r>
              <a:rPr lang="ru-RU" sz="1400" b="1" dirty="0" err="1" smtClean="0">
                <a:solidFill>
                  <a:schemeClr val="bg1"/>
                </a:solidFill>
              </a:rPr>
              <a:t>бэтээре</a:t>
            </a:r>
            <a:r>
              <a:rPr lang="ru-RU" sz="1400" b="1" dirty="0" smtClean="0">
                <a:solidFill>
                  <a:schemeClr val="bg1"/>
                </a:solidFill>
              </a:rPr>
              <a:t> сквозь кольцо боевиков и вывозил раненых. Когда было принято решение организовать последний, решительный прорыв из окружения, Гуров находился на первом бронетранспортере, за которым шла вся колонна. Бандитский выстрел из ручного гранатомета остановить колонну не смог, но унес жизнь офицера.</a:t>
            </a:r>
          </a:p>
          <a:p>
            <a:pPr>
              <a:buNone/>
            </a:pPr>
            <a:r>
              <a:rPr lang="ru-RU" sz="1400" b="1" dirty="0" smtClean="0">
                <a:solidFill>
                  <a:schemeClr val="bg1"/>
                </a:solidFill>
              </a:rPr>
              <a:t>Указом Президента РФ от 18 ноября 1996 года старшему лейтенанту Гурову Игорю Владимировичу присвоено звание Героя Российской Федерации (посмертно).</a:t>
            </a:r>
          </a:p>
          <a:p>
            <a:pPr>
              <a:buNone/>
            </a:pPr>
            <a:r>
              <a:rPr lang="ru-RU" sz="1400" b="1" dirty="0" smtClean="0">
                <a:solidFill>
                  <a:schemeClr val="bg1"/>
                </a:solidFill>
              </a:rPr>
              <a:t>Приказом МВД России № 428 от 9 июля 1997 года навечно зачислен в списки личного состава в/ч 3671 </a:t>
            </a:r>
            <a:r>
              <a:rPr lang="ru-RU" sz="1400" b="1" dirty="0" err="1" smtClean="0">
                <a:solidFill>
                  <a:schemeClr val="bg1"/>
                </a:solidFill>
              </a:rPr>
              <a:t>ПривО</a:t>
            </a:r>
            <a:r>
              <a:rPr lang="ru-RU" sz="1400" b="1" dirty="0" smtClean="0">
                <a:solidFill>
                  <a:schemeClr val="bg1"/>
                </a:solidFill>
              </a:rPr>
              <a:t> ВВ МВД России.</a:t>
            </a:r>
          </a:p>
          <a:p>
            <a:endParaRPr lang="ru-RU" sz="1400" dirty="0" smtClean="0"/>
          </a:p>
          <a:p>
            <a:endParaRPr lang="ru-RU" sz="1400" dirty="0"/>
          </a:p>
        </p:txBody>
      </p:sp>
      <p:pic>
        <p:nvPicPr>
          <p:cNvPr id="4" name="Picture 3" descr="D:\Users\Muzey\Рабочий стол\ГЕРОИ НВИ\Герои РФ\Гуров.jpg"/>
          <p:cNvPicPr>
            <a:picLocks noChangeAspect="1" noChangeArrowheads="1"/>
          </p:cNvPicPr>
          <p:nvPr/>
        </p:nvPicPr>
        <p:blipFill>
          <a:blip r:embed="rId2" cstate="print"/>
          <a:srcRect/>
          <a:stretch>
            <a:fillRect/>
          </a:stretch>
        </p:blipFill>
        <p:spPr bwMode="auto">
          <a:xfrm>
            <a:off x="357158" y="1000108"/>
            <a:ext cx="3214710" cy="4618424"/>
          </a:xfrm>
          <a:prstGeom prst="rect">
            <a:avLst/>
          </a:prstGeom>
          <a:noFill/>
        </p:spPr>
      </p:pic>
      <p:pic>
        <p:nvPicPr>
          <p:cNvPr id="5" name="Picture 3" descr="D:\User\Documents\07_шаблончики\символика для газет\1_Звезда Героя РФ_1_1.png"/>
          <p:cNvPicPr>
            <a:picLocks noChangeAspect="1" noChangeArrowheads="1"/>
          </p:cNvPicPr>
          <p:nvPr/>
        </p:nvPicPr>
        <p:blipFill>
          <a:blip r:embed="rId3" cstate="print"/>
          <a:srcRect/>
          <a:stretch>
            <a:fillRect/>
          </a:stretch>
        </p:blipFill>
        <p:spPr bwMode="auto">
          <a:xfrm>
            <a:off x="2357422" y="4429132"/>
            <a:ext cx="984416" cy="1857388"/>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1026" name="Picture 2" descr="D:\Users\Muzey\Рабочий стол\Копия 27_герои\2 гуров игорь\Изображение 001.jpg"/>
          <p:cNvPicPr>
            <a:picLocks noGrp="1" noChangeAspect="1" noChangeArrowheads="1"/>
          </p:cNvPicPr>
          <p:nvPr>
            <p:ph idx="1"/>
          </p:nvPr>
        </p:nvPicPr>
        <p:blipFill>
          <a:blip r:embed="rId2" cstate="print"/>
          <a:srcRect/>
          <a:stretch>
            <a:fillRect/>
          </a:stretch>
        </p:blipFill>
        <p:spPr bwMode="auto">
          <a:xfrm>
            <a:off x="214282" y="357166"/>
            <a:ext cx="8207806" cy="596293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1026" name="Picture 2" descr="D:\Users\Muzey\Рабочий стол\Копия 27_герои\гуров\Scan-101025-0009.jpg"/>
          <p:cNvPicPr>
            <a:picLocks noGrp="1" noChangeAspect="1" noChangeArrowheads="1"/>
          </p:cNvPicPr>
          <p:nvPr>
            <p:ph idx="1"/>
          </p:nvPr>
        </p:nvPicPr>
        <p:blipFill>
          <a:blip r:embed="rId2" cstate="print"/>
          <a:srcRect/>
          <a:stretch>
            <a:fillRect/>
          </a:stretch>
        </p:blipFill>
        <p:spPr bwMode="auto">
          <a:xfrm>
            <a:off x="444002" y="428604"/>
            <a:ext cx="7931997" cy="569755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4" name="Picture 2" descr="D:\Users\Muzey\Рабочий стол\Копия 27_герои\гуров\Scan-101209-0001.jpg"/>
          <p:cNvPicPr>
            <a:picLocks noChangeAspect="1" noChangeArrowheads="1"/>
          </p:cNvPicPr>
          <p:nvPr/>
        </p:nvPicPr>
        <p:blipFill>
          <a:blip r:embed="rId2" cstate="print"/>
          <a:srcRect/>
          <a:stretch>
            <a:fillRect/>
          </a:stretch>
        </p:blipFill>
        <p:spPr bwMode="auto">
          <a:xfrm>
            <a:off x="4786314" y="357166"/>
            <a:ext cx="4000528" cy="2846436"/>
          </a:xfrm>
          <a:prstGeom prst="rect">
            <a:avLst/>
          </a:prstGeom>
          <a:noFill/>
        </p:spPr>
      </p:pic>
      <p:pic>
        <p:nvPicPr>
          <p:cNvPr id="5" name="Picture 2" descr="D:\Users\Muzey\Рабочий стол\Копия Изображение 014.jpg"/>
          <p:cNvPicPr>
            <a:picLocks noGrp="1" noChangeAspect="1" noChangeArrowheads="1"/>
          </p:cNvPicPr>
          <p:nvPr>
            <p:ph idx="1"/>
          </p:nvPr>
        </p:nvPicPr>
        <p:blipFill>
          <a:blip r:embed="rId3" cstate="print"/>
          <a:srcRect/>
          <a:stretch>
            <a:fillRect/>
          </a:stretch>
        </p:blipFill>
        <p:spPr bwMode="auto">
          <a:xfrm>
            <a:off x="357158" y="428604"/>
            <a:ext cx="4126216" cy="2643206"/>
          </a:xfrm>
          <a:prstGeom prst="rect">
            <a:avLst/>
          </a:prstGeom>
          <a:noFill/>
        </p:spPr>
      </p:pic>
      <p:pic>
        <p:nvPicPr>
          <p:cNvPr id="6" name="Picture 2" descr="D:\Users\Muzey\Рабочий стол\Изображение 013.jpg"/>
          <p:cNvPicPr>
            <a:picLocks noChangeAspect="1" noChangeArrowheads="1"/>
          </p:cNvPicPr>
          <p:nvPr/>
        </p:nvPicPr>
        <p:blipFill>
          <a:blip r:embed="rId4" cstate="print"/>
          <a:srcRect/>
          <a:stretch>
            <a:fillRect/>
          </a:stretch>
        </p:blipFill>
        <p:spPr bwMode="auto">
          <a:xfrm>
            <a:off x="428596" y="3286124"/>
            <a:ext cx="4101536" cy="2928958"/>
          </a:xfrm>
          <a:prstGeom prst="rect">
            <a:avLst/>
          </a:prstGeom>
          <a:noFill/>
        </p:spPr>
      </p:pic>
      <p:pic>
        <p:nvPicPr>
          <p:cNvPr id="7" name="Picture 2" descr="D:\Users\Muzey\Рабочий стол\Изображение 014.jpg"/>
          <p:cNvPicPr>
            <a:picLocks noChangeAspect="1" noChangeArrowheads="1"/>
          </p:cNvPicPr>
          <p:nvPr/>
        </p:nvPicPr>
        <p:blipFill>
          <a:blip r:embed="rId5" cstate="print"/>
          <a:srcRect/>
          <a:stretch>
            <a:fillRect/>
          </a:stretch>
        </p:blipFill>
        <p:spPr bwMode="auto">
          <a:xfrm>
            <a:off x="4714876" y="3500438"/>
            <a:ext cx="3721626" cy="267353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1026" name="Picture 2" descr="D:\Users\Muzey\Рабочий стол\И.В.Гуров\Изображение 008.jpg"/>
          <p:cNvPicPr>
            <a:picLocks noGrp="1" noChangeAspect="1" noChangeArrowheads="1"/>
          </p:cNvPicPr>
          <p:nvPr>
            <p:ph idx="1"/>
          </p:nvPr>
        </p:nvPicPr>
        <p:blipFill>
          <a:blip r:embed="rId2"/>
          <a:srcRect/>
          <a:stretch>
            <a:fillRect/>
          </a:stretch>
        </p:blipFill>
        <p:spPr bwMode="auto">
          <a:xfrm>
            <a:off x="130973" y="214290"/>
            <a:ext cx="4043563" cy="5786479"/>
          </a:xfrm>
          <a:prstGeom prst="rect">
            <a:avLst/>
          </a:prstGeom>
          <a:noFill/>
        </p:spPr>
      </p:pic>
      <p:pic>
        <p:nvPicPr>
          <p:cNvPr id="1027" name="Picture 3" descr="D:\Users\Muzey\Рабочий стол\И.В.Гуров\Изображение 010.jpg"/>
          <p:cNvPicPr>
            <a:picLocks noChangeAspect="1" noChangeArrowheads="1"/>
          </p:cNvPicPr>
          <p:nvPr/>
        </p:nvPicPr>
        <p:blipFill>
          <a:blip r:embed="rId3"/>
          <a:srcRect/>
          <a:stretch>
            <a:fillRect/>
          </a:stretch>
        </p:blipFill>
        <p:spPr bwMode="auto">
          <a:xfrm>
            <a:off x="4429124" y="214290"/>
            <a:ext cx="4127014" cy="568166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14876" y="0"/>
            <a:ext cx="3971924" cy="6215082"/>
          </a:xfrm>
        </p:spPr>
        <p:txBody>
          <a:bodyPr>
            <a:normAutofit/>
          </a:bodyPr>
          <a:lstStyle/>
          <a:p>
            <a:r>
              <a:rPr lang="ru-RU" sz="2400" b="1" dirty="0" smtClean="0">
                <a:solidFill>
                  <a:schemeClr val="bg1"/>
                </a:solidFill>
              </a:rPr>
              <a:t>Вручение  Золотой медали «Герой России» </a:t>
            </a:r>
            <a:br>
              <a:rPr lang="ru-RU" sz="2400" b="1" dirty="0" smtClean="0">
                <a:solidFill>
                  <a:schemeClr val="bg1"/>
                </a:solidFill>
              </a:rPr>
            </a:br>
            <a:r>
              <a:rPr lang="ru-RU" sz="2400" b="1" dirty="0" smtClean="0">
                <a:solidFill>
                  <a:schemeClr val="bg1"/>
                </a:solidFill>
              </a:rPr>
              <a:t>(посмертно)</a:t>
            </a:r>
            <a:br>
              <a:rPr lang="ru-RU" sz="2400" b="1" dirty="0" smtClean="0">
                <a:solidFill>
                  <a:schemeClr val="bg1"/>
                </a:solidFill>
              </a:rPr>
            </a:br>
            <a:r>
              <a:rPr lang="ru-RU" sz="2400" b="1" dirty="0" smtClean="0">
                <a:solidFill>
                  <a:schemeClr val="bg1"/>
                </a:solidFill>
              </a:rPr>
              <a:t/>
            </a:r>
            <a:br>
              <a:rPr lang="ru-RU" sz="2400" b="1" dirty="0" smtClean="0">
                <a:solidFill>
                  <a:schemeClr val="bg1"/>
                </a:solidFill>
              </a:rPr>
            </a:br>
            <a:r>
              <a:rPr lang="ru-RU" sz="2400" b="1" dirty="0" smtClean="0">
                <a:solidFill>
                  <a:schemeClr val="bg1"/>
                </a:solidFill>
              </a:rPr>
              <a:t> вдове –Гуровой </a:t>
            </a:r>
            <a:br>
              <a:rPr lang="ru-RU" sz="2400" b="1" dirty="0" smtClean="0">
                <a:solidFill>
                  <a:schemeClr val="bg1"/>
                </a:solidFill>
              </a:rPr>
            </a:br>
            <a:r>
              <a:rPr lang="ru-RU" sz="2400" b="1" dirty="0" smtClean="0">
                <a:solidFill>
                  <a:schemeClr val="bg1"/>
                </a:solidFill>
              </a:rPr>
              <a:t>Анне Александровне</a:t>
            </a:r>
            <a:br>
              <a:rPr lang="ru-RU" sz="2400" b="1" dirty="0" smtClean="0">
                <a:solidFill>
                  <a:schemeClr val="bg1"/>
                </a:solidFill>
              </a:rPr>
            </a:br>
            <a:r>
              <a:rPr lang="ru-RU" sz="2400" b="1" dirty="0" smtClean="0">
                <a:solidFill>
                  <a:schemeClr val="bg1"/>
                </a:solidFill>
              </a:rPr>
              <a:t>г. Богородск </a:t>
            </a:r>
            <a:br>
              <a:rPr lang="ru-RU" sz="2400" b="1" dirty="0" smtClean="0">
                <a:solidFill>
                  <a:schemeClr val="bg1"/>
                </a:solidFill>
              </a:rPr>
            </a:br>
            <a:r>
              <a:rPr lang="ru-RU" sz="2400" b="1" dirty="0" err="1" smtClean="0">
                <a:solidFill>
                  <a:schemeClr val="bg1"/>
                </a:solidFill>
              </a:rPr>
              <a:t>ПриВО</a:t>
            </a:r>
            <a:r>
              <a:rPr lang="ru-RU" sz="2400" b="1" dirty="0" smtClean="0">
                <a:solidFill>
                  <a:schemeClr val="bg1"/>
                </a:solidFill>
              </a:rPr>
              <a:t> ВВ МВД России</a:t>
            </a:r>
            <a:endParaRPr lang="ru-RU" sz="2400" b="1" dirty="0">
              <a:solidFill>
                <a:schemeClr val="bg1"/>
              </a:solidFill>
            </a:endParaRPr>
          </a:p>
        </p:txBody>
      </p:sp>
      <p:pic>
        <p:nvPicPr>
          <p:cNvPr id="1028" name="Picture 4" descr="D:\Users\Muzey\Рабочий стол\Изображение 013.jpg"/>
          <p:cNvPicPr>
            <a:picLocks noGrp="1" noChangeAspect="1" noChangeArrowheads="1"/>
          </p:cNvPicPr>
          <p:nvPr>
            <p:ph idx="1"/>
          </p:nvPr>
        </p:nvPicPr>
        <p:blipFill>
          <a:blip r:embed="rId2"/>
          <a:srcRect/>
          <a:stretch>
            <a:fillRect/>
          </a:stretch>
        </p:blipFill>
        <p:spPr bwMode="auto">
          <a:xfrm>
            <a:off x="285719" y="214290"/>
            <a:ext cx="4104345" cy="628654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4" name="Picture 2" descr="D:\Users\Muzey\Рабочий стол\Копия 27_герои\2 гуров игорь\Изображение 017.jpg"/>
          <p:cNvPicPr>
            <a:picLocks noGrp="1" noChangeAspect="1" noChangeArrowheads="1"/>
          </p:cNvPicPr>
          <p:nvPr>
            <p:ph idx="1"/>
          </p:nvPr>
        </p:nvPicPr>
        <p:blipFill>
          <a:blip r:embed="rId2" cstate="print"/>
          <a:srcRect/>
          <a:stretch>
            <a:fillRect/>
          </a:stretch>
        </p:blipFill>
        <p:spPr bwMode="auto">
          <a:xfrm>
            <a:off x="642910" y="380356"/>
            <a:ext cx="3643338" cy="5502906"/>
          </a:xfrm>
          <a:prstGeom prst="rect">
            <a:avLst/>
          </a:prstGeom>
          <a:noFill/>
        </p:spPr>
      </p:pic>
      <p:pic>
        <p:nvPicPr>
          <p:cNvPr id="5" name="Picture 2" descr="D:\Users\Muzey\Рабочий стол\Копия 27_герои\2 гуров игорь\Изображение 016.jpg"/>
          <p:cNvPicPr>
            <a:picLocks noChangeAspect="1" noChangeArrowheads="1"/>
          </p:cNvPicPr>
          <p:nvPr/>
        </p:nvPicPr>
        <p:blipFill>
          <a:blip r:embed="rId3" cstate="print"/>
          <a:srcRect/>
          <a:stretch>
            <a:fillRect/>
          </a:stretch>
        </p:blipFill>
        <p:spPr bwMode="auto">
          <a:xfrm>
            <a:off x="4857752" y="285728"/>
            <a:ext cx="3714776" cy="5726712"/>
          </a:xfrm>
          <a:prstGeom prst="rect">
            <a:avLst/>
          </a:prstGeom>
          <a:noFill/>
        </p:spPr>
      </p:pic>
      <p:sp>
        <p:nvSpPr>
          <p:cNvPr id="6" name="Прямоугольник 5"/>
          <p:cNvSpPr/>
          <p:nvPr/>
        </p:nvSpPr>
        <p:spPr>
          <a:xfrm>
            <a:off x="500035" y="5786454"/>
            <a:ext cx="3786213" cy="646331"/>
          </a:xfrm>
          <a:prstGeom prst="rect">
            <a:avLst/>
          </a:prstGeom>
        </p:spPr>
        <p:txBody>
          <a:bodyPr wrap="square">
            <a:spAutoFit/>
          </a:bodyPr>
          <a:lstStyle/>
          <a:p>
            <a:pPr algn="ctr"/>
            <a:r>
              <a:rPr lang="ru-RU" dirty="0" smtClean="0">
                <a:solidFill>
                  <a:schemeClr val="bg1"/>
                </a:solidFill>
              </a:rPr>
              <a:t>Сын  Игоря Гурова- </a:t>
            </a:r>
          </a:p>
          <a:p>
            <a:pPr algn="ctr"/>
            <a:r>
              <a:rPr lang="ru-RU" dirty="0" smtClean="0">
                <a:solidFill>
                  <a:schemeClr val="bg1"/>
                </a:solidFill>
              </a:rPr>
              <a:t>Женя  Гуров</a:t>
            </a:r>
            <a:endParaRPr lang="ru-RU"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solidFill>
                  <a:schemeClr val="bg1"/>
                </a:solidFill>
              </a:rPr>
              <a:t>В верхнем ряду крайний слева старший лейтенант Игорь Гуров</a:t>
            </a:r>
            <a:endParaRPr lang="ru-RU" sz="2800" dirty="0">
              <a:solidFill>
                <a:schemeClr val="bg1"/>
              </a:solidFill>
            </a:endParaRPr>
          </a:p>
        </p:txBody>
      </p:sp>
      <p:pic>
        <p:nvPicPr>
          <p:cNvPr id="4098" name="Picture 2" descr="D:\Users\Muzey\Рабочий стол\Копия 27_герои\2 гуров игорь\Изображение 019.jpg"/>
          <p:cNvPicPr>
            <a:picLocks noGrp="1" noChangeAspect="1" noChangeArrowheads="1"/>
          </p:cNvPicPr>
          <p:nvPr>
            <p:ph idx="1"/>
          </p:nvPr>
        </p:nvPicPr>
        <p:blipFill>
          <a:blip r:embed="rId2" cstate="print"/>
          <a:srcRect/>
          <a:stretch>
            <a:fillRect/>
          </a:stretch>
        </p:blipFill>
        <p:spPr bwMode="auto">
          <a:xfrm>
            <a:off x="928662" y="1285860"/>
            <a:ext cx="6869862" cy="521497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5286388"/>
            <a:ext cx="8358246" cy="1214446"/>
          </a:xfrm>
        </p:spPr>
        <p:txBody>
          <a:bodyPr>
            <a:normAutofit fontScale="90000"/>
          </a:bodyPr>
          <a:lstStyle/>
          <a:p>
            <a:r>
              <a:rPr lang="ru-RU" sz="1800" b="1" dirty="0" smtClean="0">
                <a:solidFill>
                  <a:schemeClr val="bg1"/>
                </a:solidFill>
              </a:rPr>
              <a:t>Тематический вечер «Звезды мужества», посвященный  Героям России -  выпускникам Новосибирского военного института. Выступает  член совета музея  сын  Героя  России старшего лейтенанта Гурова И.В. -  курсант второго курса  Евгений Гуров</a:t>
            </a:r>
            <a:r>
              <a:rPr lang="ru-RU" sz="1800" b="1" dirty="0" smtClean="0">
                <a:solidFill>
                  <a:schemeClr val="bg1"/>
                </a:solidFill>
              </a:rPr>
              <a:t>. 2014 </a:t>
            </a:r>
            <a:r>
              <a:rPr lang="ru-RU" sz="1800" b="1" dirty="0" smtClean="0">
                <a:solidFill>
                  <a:schemeClr val="bg1"/>
                </a:solidFill>
              </a:rPr>
              <a:t/>
            </a:r>
            <a:br>
              <a:rPr lang="ru-RU" sz="1800" b="1" dirty="0" smtClean="0">
                <a:solidFill>
                  <a:schemeClr val="bg1"/>
                </a:solidFill>
              </a:rPr>
            </a:br>
            <a:endParaRPr lang="ru-RU" sz="1800" b="1" dirty="0">
              <a:solidFill>
                <a:schemeClr val="bg1"/>
              </a:solidFill>
            </a:endParaRPr>
          </a:p>
        </p:txBody>
      </p:sp>
      <p:pic>
        <p:nvPicPr>
          <p:cNvPr id="4" name="Содержимое 3" descr="D:\Users\Muzey\Рабочий стол\2011- 2013 общая большая\2014 03 20 тем вечер звезды мужества\DSCF6178.jpg"/>
          <p:cNvPicPr>
            <a:picLocks noGrp="1"/>
          </p:cNvPicPr>
          <p:nvPr>
            <p:ph idx="1"/>
          </p:nvPr>
        </p:nvPicPr>
        <p:blipFill>
          <a:blip r:embed="rId2" cstate="print"/>
          <a:srcRect/>
          <a:stretch>
            <a:fillRect/>
          </a:stretch>
        </p:blipFill>
        <p:spPr bwMode="auto">
          <a:xfrm>
            <a:off x="1357290" y="285728"/>
            <a:ext cx="6072230" cy="49292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pic>
        <p:nvPicPr>
          <p:cNvPr id="1026" name="Picture 2" descr="D:\Users\Muzey\Рабочий стол\2014  гуров книга\Изображение 003.jpg"/>
          <p:cNvPicPr>
            <a:picLocks noGrp="1" noChangeAspect="1" noChangeArrowheads="1"/>
          </p:cNvPicPr>
          <p:nvPr>
            <p:ph idx="1"/>
          </p:nvPr>
        </p:nvPicPr>
        <p:blipFill>
          <a:blip r:embed="rId2" cstate="print"/>
          <a:srcRect/>
          <a:stretch>
            <a:fillRect/>
          </a:stretch>
        </p:blipFill>
        <p:spPr bwMode="auto">
          <a:xfrm>
            <a:off x="285720" y="488539"/>
            <a:ext cx="8630555" cy="6126164"/>
          </a:xfrm>
          <a:prstGeom prst="rect">
            <a:avLst/>
          </a:prstGeom>
          <a:noFill/>
        </p:spPr>
      </p:pic>
      <p:pic>
        <p:nvPicPr>
          <p:cNvPr id="3" name="Picture 3" descr="D:\User\Documents\07_шаблончики\символика для газет\1_Звезда Героя РФ_1_1.png"/>
          <p:cNvPicPr>
            <a:picLocks noChangeAspect="1" noChangeArrowheads="1"/>
          </p:cNvPicPr>
          <p:nvPr/>
        </p:nvPicPr>
        <p:blipFill>
          <a:blip r:embed="rId3" cstate="print"/>
          <a:srcRect/>
          <a:stretch>
            <a:fillRect/>
          </a:stretch>
        </p:blipFill>
        <p:spPr bwMode="auto">
          <a:xfrm>
            <a:off x="4929190" y="857232"/>
            <a:ext cx="719381" cy="135732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pic>
        <p:nvPicPr>
          <p:cNvPr id="6146" name="Picture 2" descr="D:\Users\Muzey\Рабочий стол\2014  гуров книга\Изображение 008.jpg"/>
          <p:cNvPicPr>
            <a:picLocks noGrp="1" noChangeAspect="1" noChangeArrowheads="1"/>
          </p:cNvPicPr>
          <p:nvPr>
            <p:ph idx="1"/>
          </p:nvPr>
        </p:nvPicPr>
        <p:blipFill>
          <a:blip r:embed="rId2" cstate="print"/>
          <a:srcRect/>
          <a:stretch>
            <a:fillRect/>
          </a:stretch>
        </p:blipFill>
        <p:spPr bwMode="auto">
          <a:xfrm>
            <a:off x="410337" y="357166"/>
            <a:ext cx="8161582" cy="5929354"/>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descr="D:\Users\Muzey\Рабочий стол\2014  гуров книга\Изображение 004.jpg"/>
          <p:cNvPicPr>
            <a:picLocks noGrp="1" noChangeAspect="1" noChangeArrowheads="1"/>
          </p:cNvPicPr>
          <p:nvPr>
            <p:ph idx="1"/>
          </p:nvPr>
        </p:nvPicPr>
        <p:blipFill>
          <a:blip r:embed="rId2" cstate="print"/>
          <a:srcRect/>
          <a:stretch>
            <a:fillRect/>
          </a:stretch>
        </p:blipFill>
        <p:spPr bwMode="auto">
          <a:xfrm>
            <a:off x="285720" y="178014"/>
            <a:ext cx="8358245" cy="6039251"/>
          </a:xfrm>
          <a:prstGeom prst="rect">
            <a:avLst/>
          </a:prstGeom>
          <a:noFill/>
        </p:spPr>
      </p:pic>
      <p:pic>
        <p:nvPicPr>
          <p:cNvPr id="5" name="Picture 3" descr="D:\User\Documents\07_шаблончики\символика для газет\1_Звезда Героя РФ_1_1.png"/>
          <p:cNvPicPr>
            <a:picLocks noChangeAspect="1" noChangeArrowheads="1"/>
          </p:cNvPicPr>
          <p:nvPr/>
        </p:nvPicPr>
        <p:blipFill>
          <a:blip r:embed="rId3" cstate="print"/>
          <a:srcRect/>
          <a:stretch>
            <a:fillRect/>
          </a:stretch>
        </p:blipFill>
        <p:spPr bwMode="auto">
          <a:xfrm>
            <a:off x="3000364" y="500042"/>
            <a:ext cx="282180" cy="532416"/>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4" name="Picture 2" descr="D:\Users\Muzey\Рабочий стол\2014  гуров книга\Изображение 005.jpg"/>
          <p:cNvPicPr>
            <a:picLocks noGrp="1" noChangeAspect="1" noChangeArrowheads="1"/>
          </p:cNvPicPr>
          <p:nvPr>
            <p:ph idx="1"/>
          </p:nvPr>
        </p:nvPicPr>
        <p:blipFill>
          <a:blip r:embed="rId2" cstate="print"/>
          <a:srcRect/>
          <a:stretch>
            <a:fillRect/>
          </a:stretch>
        </p:blipFill>
        <p:spPr bwMode="auto">
          <a:xfrm>
            <a:off x="357158" y="357166"/>
            <a:ext cx="8186631" cy="5858143"/>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098" name="Picture 2" descr="D:\Users\Muzey\Рабочий стол\2014  гуров книга\Изображение 006.jpg"/>
          <p:cNvPicPr>
            <a:picLocks noGrp="1" noChangeAspect="1" noChangeArrowheads="1"/>
          </p:cNvPicPr>
          <p:nvPr>
            <p:ph idx="1"/>
          </p:nvPr>
        </p:nvPicPr>
        <p:blipFill>
          <a:blip r:embed="rId2" cstate="print"/>
          <a:srcRect/>
          <a:stretch>
            <a:fillRect/>
          </a:stretch>
        </p:blipFill>
        <p:spPr bwMode="auto">
          <a:xfrm>
            <a:off x="285720" y="450256"/>
            <a:ext cx="8143932" cy="5787391"/>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122" name="Picture 2" descr="D:\Users\Muzey\Рабочий стол\2014  гуров книга\Изображение 007.jpg"/>
          <p:cNvPicPr>
            <a:picLocks noGrp="1" noChangeAspect="1" noChangeArrowheads="1"/>
          </p:cNvPicPr>
          <p:nvPr>
            <p:ph idx="1"/>
          </p:nvPr>
        </p:nvPicPr>
        <p:blipFill>
          <a:blip r:embed="rId2" cstate="print"/>
          <a:srcRect/>
          <a:stretch>
            <a:fillRect/>
          </a:stretch>
        </p:blipFill>
        <p:spPr bwMode="auto">
          <a:xfrm>
            <a:off x="500034" y="642918"/>
            <a:ext cx="7991748" cy="5684803"/>
          </a:xfrm>
          <a:prstGeom prst="rect">
            <a:avLst/>
          </a:prstGeom>
          <a:noFill/>
        </p:spPr>
      </p:pic>
      <p:pic>
        <p:nvPicPr>
          <p:cNvPr id="4" name="Picture 3" descr="D:\User\Documents\07_шаблончики\символика для газет\1_Звезда Героя РФ_1_1.png"/>
          <p:cNvPicPr>
            <a:picLocks noChangeAspect="1" noChangeArrowheads="1"/>
          </p:cNvPicPr>
          <p:nvPr/>
        </p:nvPicPr>
        <p:blipFill>
          <a:blip r:embed="rId3" cstate="print"/>
          <a:srcRect/>
          <a:stretch>
            <a:fillRect/>
          </a:stretch>
        </p:blipFill>
        <p:spPr bwMode="auto">
          <a:xfrm>
            <a:off x="5715008" y="3643314"/>
            <a:ext cx="608707" cy="1143008"/>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409</Words>
  <PresentationFormat>Экран (4:3)</PresentationFormat>
  <Paragraphs>14</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Слайд 1</vt:lpstr>
      <vt:lpstr>Слайд 2</vt:lpstr>
      <vt:lpstr>Слайд 3</vt:lpstr>
      <vt:lpstr>Слайд 4</vt:lpstr>
      <vt:lpstr>Слайд 5</vt:lpstr>
      <vt:lpstr>Слайд 6</vt:lpstr>
      <vt:lpstr>Вручение  Золотой медали «Герой России»  (посмертно)   вдове –Гуровой  Анне Александровне г. Богородск  ПриВО ВВ МВД России</vt:lpstr>
      <vt:lpstr>Слайд 8</vt:lpstr>
      <vt:lpstr>В верхнем ряду крайний слева старший лейтенант Игорь Гуров</vt:lpstr>
      <vt:lpstr>Тематический вечер «Звезды мужества», посвященный  Героям России -  выпускникам Новосибирского военного института. Выступает  член совета музея  сын  Героя  России старшего лейтенанта Гурова И.В. -  курсант второго курса  Евгений Гуров. 2014  </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Muzey</cp:lastModifiedBy>
  <cp:revision>12</cp:revision>
  <dcterms:modified xsi:type="dcterms:W3CDTF">2014-12-17T05:06:18Z</dcterms:modified>
</cp:coreProperties>
</file>